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-57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5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7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4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5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8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4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7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4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5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D9C2-5199-4E5E-A6FB-F572A58B754F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5087-7C94-461E-BF27-20AFD8AD8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308A-44E6-4308-9761-CB556A8B70D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93842-EED0-49AF-89BC-71A0BD6D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17551" y="1219200"/>
            <a:ext cx="585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2.8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Derivative as a Function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41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3E8EC1A-0DE3-407B-A062-DFB667EB7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053126"/>
            <a:ext cx="68199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F41D463-4F4E-435F-87DD-7C7C7BFA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01" y="634334"/>
            <a:ext cx="65627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5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BB35FB-C96B-413D-8433-DD4C485C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11" y="767838"/>
            <a:ext cx="60579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3E967D-4B73-460F-9A9B-8DFFA3DA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646624"/>
            <a:ext cx="6762750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9C890D-C147-48D2-AE25-9C9E28483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67" y="3291810"/>
            <a:ext cx="2562225" cy="216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B9679B-DA51-40D4-A8C6-5410A83E6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641" y="3769442"/>
            <a:ext cx="24669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18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00BD3B-FA9A-4264-B808-44ACCBF8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124718"/>
            <a:ext cx="6848475" cy="1304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7EB588-FCA0-4FF4-8085-B2CD2DD05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1" y="3429000"/>
            <a:ext cx="70008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3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FD75A5-3C1A-4440-AEA9-16712A8B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73" y="475634"/>
            <a:ext cx="7019925" cy="3914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D85CC0-AA35-40F9-B4A1-88D5FA1A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6" y="4424978"/>
            <a:ext cx="63722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5" y="578059"/>
            <a:ext cx="68707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4530341"/>
            <a:ext cx="71691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4068326"/>
            <a:ext cx="70993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1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93D7B9-8A31-425E-89B6-C8F3914B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32" y="398359"/>
            <a:ext cx="6934200" cy="1990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80B7B4-5C94-4A32-889B-9E93EF7F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53" y="2678217"/>
            <a:ext cx="68675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3A49DF-F32B-47A4-BC9B-60AF13CA2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39" y="400050"/>
            <a:ext cx="2838450" cy="2219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C0CF14-F24F-4E4B-ACD8-282FC8EA2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01" y="2884846"/>
            <a:ext cx="6848475" cy="1619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BA6AA5-5931-46CE-AF15-B201DEA7C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23" y="4504096"/>
            <a:ext cx="68389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7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424861-4514-4A37-9E4B-46297861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68" y="466725"/>
            <a:ext cx="6905625" cy="2962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431E88-0214-4CA5-8C14-FAAECA25A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68" y="3904943"/>
            <a:ext cx="6810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D94E79-58C3-423B-BB8C-31E47369F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591165"/>
            <a:ext cx="8058150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2386A3-CCB1-4B03-8D2D-55F029AA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85" y="4561860"/>
            <a:ext cx="6867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17AB72-A447-4B0E-A7A4-90BB909B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49" y="649390"/>
            <a:ext cx="67722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07C3AB-3AB7-4363-A568-3085B029C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69" y="714375"/>
            <a:ext cx="6791325" cy="2714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C82049-26CC-42A9-A56A-05AC23DD2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209" y="2677140"/>
            <a:ext cx="1047750" cy="32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D5C80F-429D-42AA-8F4B-BFDF9B345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44" y="3911242"/>
            <a:ext cx="67246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9B45CB-83CD-4908-82AF-789075DF8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0"/>
            <a:ext cx="5753100" cy="357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BD3CA7-FAC6-4241-A8F9-24926C3E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3147244"/>
            <a:ext cx="58674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14400D-4366-4FD5-9CE4-378BDF76F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60" y="633566"/>
            <a:ext cx="68675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58994-DB43-4BBC-9EDD-885AD9091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71" y="781050"/>
            <a:ext cx="6858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ACD082-595B-4844-A001-B96037E4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595005"/>
            <a:ext cx="6715125" cy="3514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87A190-E8DF-4117-9C44-8B1120982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6" y="4357995"/>
            <a:ext cx="238125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88DE39-1752-4827-89CF-C16E4E3DE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179" y="4357995"/>
            <a:ext cx="24479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7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215D47-3227-4777-A6A4-16A64B91B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75" y="637868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38E706-991B-43CE-A667-58DECD1F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875992"/>
            <a:ext cx="68865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2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Cary Lee</cp:lastModifiedBy>
  <cp:revision>22</cp:revision>
  <dcterms:created xsi:type="dcterms:W3CDTF">2019-07-08T22:32:35Z</dcterms:created>
  <dcterms:modified xsi:type="dcterms:W3CDTF">2019-09-25T18:17:50Z</dcterms:modified>
</cp:coreProperties>
</file>